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24023C6F-89FC-4D7C-B992-A6EEAB5B7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295" y="256206"/>
            <a:ext cx="3518066" cy="703263"/>
          </a:xfrm>
        </p:spPr>
        <p:txBody>
          <a:bodyPr>
            <a:noAutofit/>
          </a:bodyPr>
          <a:lstStyle/>
          <a:p>
            <a:r>
              <a:rPr lang="fr-FR" sz="3600" b="1" dirty="0"/>
              <a:t>Chercher l’intrus</a:t>
            </a:r>
          </a:p>
        </p:txBody>
      </p:sp>
      <p:pic>
        <p:nvPicPr>
          <p:cNvPr id="9" name="Picture 2" descr="École, Conseil, Vide, Mockup, Ardoise">
            <a:extLst>
              <a:ext uri="{FF2B5EF4-FFF2-40B4-BE49-F238E27FC236}">
                <a16:creationId xmlns:a16="http://schemas.microsoft.com/office/drawing/2014/main" id="{9C00F873-7250-4BEE-B66F-C94C30D9C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097" y="1077389"/>
            <a:ext cx="6552727" cy="436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21533A94-9D1F-4C4B-A353-D16FE289C500}"/>
              </a:ext>
            </a:extLst>
          </p:cNvPr>
          <p:cNvSpPr txBox="1">
            <a:spLocks/>
          </p:cNvSpPr>
          <p:nvPr/>
        </p:nvSpPr>
        <p:spPr>
          <a:xfrm>
            <a:off x="1808295" y="5727573"/>
            <a:ext cx="5678306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EC38C98-6A73-4A16-8DDD-53430A55E767}"/>
              </a:ext>
            </a:extLst>
          </p:cNvPr>
          <p:cNvSpPr txBox="1"/>
          <p:nvPr/>
        </p:nvSpPr>
        <p:spPr>
          <a:xfrm>
            <a:off x="3886201" y="1963660"/>
            <a:ext cx="4824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Asie</a:t>
            </a:r>
          </a:p>
          <a:p>
            <a:r>
              <a:rPr lang="fr-FR" sz="4400" strike="sngStrike" dirty="0">
                <a:solidFill>
                  <a:schemeClr val="bg1"/>
                </a:solidFill>
                <a:latin typeface="CrayonL" panose="00000500000000000000" pitchFamily="2" charset="0"/>
              </a:rPr>
              <a:t>Suisse</a:t>
            </a:r>
          </a:p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Océanie</a:t>
            </a:r>
          </a:p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Europe</a:t>
            </a:r>
          </a:p>
        </p:txBody>
      </p:sp>
      <p:sp>
        <p:nvSpPr>
          <p:cNvPr id="12" name="Bulle narrative : ronde 11">
            <a:extLst>
              <a:ext uri="{FF2B5EF4-FFF2-40B4-BE49-F238E27FC236}">
                <a16:creationId xmlns:a16="http://schemas.microsoft.com/office/drawing/2014/main" id="{D8167566-0000-44B9-A13A-DB1E900AEDBE}"/>
              </a:ext>
            </a:extLst>
          </p:cNvPr>
          <p:cNvSpPr/>
          <p:nvPr/>
        </p:nvSpPr>
        <p:spPr>
          <a:xfrm>
            <a:off x="6982544" y="2805582"/>
            <a:ext cx="3096345" cy="2424272"/>
          </a:xfrm>
          <a:prstGeom prst="wedgeEllipseCallout">
            <a:avLst>
              <a:gd name="adj1" fmla="val 54870"/>
              <a:gd name="adj2" fmla="val -518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La Suisse est un pays. Les autres sont des continents.</a:t>
            </a: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/>
              <a:t>Je présente un livre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91B96063-FDC9-4FD5-A58C-41716BBB4CE4}"/>
              </a:ext>
            </a:extLst>
          </p:cNvPr>
          <p:cNvSpPr txBox="1">
            <a:spLocks/>
          </p:cNvSpPr>
          <p:nvPr/>
        </p:nvSpPr>
        <p:spPr>
          <a:xfrm>
            <a:off x="270365" y="6050797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400" i="1" dirty="0">
                <a:solidFill>
                  <a:srgbClr val="00B050"/>
                </a:solidFill>
                <a:latin typeface="Calibri"/>
              </a:rPr>
              <a:t>Oral 2 : Je présente un travail préparé</a:t>
            </a:r>
            <a:endParaRPr lang="fr-FR" sz="18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9" name="Picture 2" descr="Livre, Ouvert, Mythologie, Celtique">
            <a:extLst>
              <a:ext uri="{FF2B5EF4-FFF2-40B4-BE49-F238E27FC236}">
                <a16:creationId xmlns:a16="http://schemas.microsoft.com/office/drawing/2014/main" id="{EEBEBE1B-D6AF-46CC-9CE8-25C7FA220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945" y="1809750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02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2A5598A-C9F1-41CF-8811-00DFEAAF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631" y="218536"/>
            <a:ext cx="8779435" cy="1360002"/>
          </a:xfrm>
        </p:spPr>
        <p:txBody>
          <a:bodyPr>
            <a:normAutofit/>
          </a:bodyPr>
          <a:lstStyle/>
          <a:p>
            <a:r>
              <a:rPr lang="fr-FR" sz="3600" b="1" dirty="0"/>
              <a:t>Quelles actions mener pour protéger l’environnement ?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4F566BF-FC4E-4FBF-8D38-13DA80BC0A9E}"/>
              </a:ext>
            </a:extLst>
          </p:cNvPr>
          <p:cNvSpPr txBox="1">
            <a:spLocks/>
          </p:cNvSpPr>
          <p:nvPr/>
        </p:nvSpPr>
        <p:spPr>
          <a:xfrm>
            <a:off x="193456" y="6162515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Oral 3 : Je participe à des échanges.</a:t>
            </a:r>
          </a:p>
        </p:txBody>
      </p:sp>
      <p:pic>
        <p:nvPicPr>
          <p:cNvPr id="10" name="Picture 2" descr="Parc Éolien, L'Énergie Éolienne">
            <a:extLst>
              <a:ext uri="{FF2B5EF4-FFF2-40B4-BE49-F238E27FC236}">
                <a16:creationId xmlns:a16="http://schemas.microsoft.com/office/drawing/2014/main" id="{A69DE382-5016-43FA-9219-3B70C49B9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8798">
            <a:off x="7785095" y="1773103"/>
            <a:ext cx="21336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ecycler, Vert, Terre, Environnement">
            <a:extLst>
              <a:ext uri="{FF2B5EF4-FFF2-40B4-BE49-F238E27FC236}">
                <a16:creationId xmlns:a16="http://schemas.microsoft.com/office/drawing/2014/main" id="{1C4AF741-8B8B-4D65-B083-11953B5C5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639" y="1446398"/>
            <a:ext cx="2327304" cy="241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Recyclage, Symbole, Logo, Vert, Éco">
            <a:extLst>
              <a:ext uri="{FF2B5EF4-FFF2-40B4-BE49-F238E27FC236}">
                <a16:creationId xmlns:a16="http://schemas.microsoft.com/office/drawing/2014/main" id="{59461943-475C-4C74-8101-731D60FD3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215" y="4546215"/>
            <a:ext cx="1259210" cy="12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L'Eau, Préservation, Robinet, Soins">
            <a:extLst>
              <a:ext uri="{FF2B5EF4-FFF2-40B4-BE49-F238E27FC236}">
                <a16:creationId xmlns:a16="http://schemas.microsoft.com/office/drawing/2014/main" id="{189B4223-4FCA-4107-885D-F16F471FE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990" y="1864412"/>
            <a:ext cx="16192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Terre, Monde, Plantes, Éco, Vert, Nature">
            <a:extLst>
              <a:ext uri="{FF2B5EF4-FFF2-40B4-BE49-F238E27FC236}">
                <a16:creationId xmlns:a16="http://schemas.microsoft.com/office/drawing/2014/main" id="{172EB199-8C0E-491E-ADAA-12213E9EF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66" y="3934760"/>
            <a:ext cx="2457649" cy="259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72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CrayonL</vt:lpstr>
      <vt:lpstr>Thème Office</vt:lpstr>
      <vt:lpstr>Activités d’oral</vt:lpstr>
      <vt:lpstr>Présentation des ateliers</vt:lpstr>
      <vt:lpstr>Chercher l’intrus</vt:lpstr>
      <vt:lpstr>Je présente un livre</vt:lpstr>
      <vt:lpstr>Quelles actions mener pour protéger l’environnement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2021-12-12T20:28:37Z</dcterms:modified>
</cp:coreProperties>
</file>